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CCFF"/>
    <a:srgbClr val="FF99CC"/>
    <a:srgbClr val="FFFF66"/>
    <a:srgbClr val="000000"/>
    <a:srgbClr val="66FF33"/>
    <a:srgbClr val="33CC33"/>
    <a:srgbClr val="5B9BD5"/>
    <a:srgbClr val="2F528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3083" autoAdjust="0"/>
  </p:normalViewPr>
  <p:slideViewPr>
    <p:cSldViewPr snapToGrid="0">
      <p:cViewPr varScale="1">
        <p:scale>
          <a:sx n="109" d="100"/>
          <a:sy n="109" d="100"/>
        </p:scale>
        <p:origin x="1512" y="102"/>
      </p:cViewPr>
      <p:guideLst>
        <p:guide orient="horz" pos="2092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951D1597-8DE3-419E-890A-8A9C449EB5C4}"/>
              </a:ext>
            </a:extLst>
          </p:cNvPr>
          <p:cNvSpPr txBox="1"/>
          <p:nvPr/>
        </p:nvSpPr>
        <p:spPr>
          <a:xfrm>
            <a:off x="228600" y="1089157"/>
            <a:ext cx="9448800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</a:t>
            </a:r>
            <a:endParaRPr kumimoji="1" lang="ja-JP" altLang="en-US" sz="40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CEB5991D-3599-4947-9AAB-8423C551CD7F}"/>
              </a:ext>
            </a:extLst>
          </p:cNvPr>
          <p:cNvSpPr txBox="1"/>
          <p:nvPr/>
        </p:nvSpPr>
        <p:spPr>
          <a:xfrm>
            <a:off x="452678" y="2000346"/>
            <a:ext cx="7645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chemeClr val="accent4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見出し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3C4332F2-8505-4ACE-83D6-C25970292A5D}"/>
              </a:ext>
            </a:extLst>
          </p:cNvPr>
          <p:cNvSpPr txBox="1"/>
          <p:nvPr/>
        </p:nvSpPr>
        <p:spPr>
          <a:xfrm>
            <a:off x="1010653" y="2629430"/>
            <a:ext cx="85183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テキスト</a:t>
            </a:r>
            <a:endParaRPr kumimoji="1"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96539BD9-D4B9-4B6B-8B7F-48F9F8B76D85}"/>
              </a:ext>
            </a:extLst>
          </p:cNvPr>
          <p:cNvSpPr txBox="1"/>
          <p:nvPr/>
        </p:nvSpPr>
        <p:spPr>
          <a:xfrm>
            <a:off x="452678" y="3708056"/>
            <a:ext cx="7645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chemeClr val="accent4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見出し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C201186B-DD86-4BB1-A376-7B04867F6CFD}"/>
              </a:ext>
            </a:extLst>
          </p:cNvPr>
          <p:cNvSpPr txBox="1"/>
          <p:nvPr/>
        </p:nvSpPr>
        <p:spPr>
          <a:xfrm>
            <a:off x="1010653" y="4337140"/>
            <a:ext cx="85183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テキスト</a:t>
            </a:r>
            <a:endParaRPr kumimoji="1"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3123486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432</TotalTime>
  <Words>557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63</cp:revision>
  <dcterms:created xsi:type="dcterms:W3CDTF">2017-03-10T02:17:49Z</dcterms:created>
  <dcterms:modified xsi:type="dcterms:W3CDTF">2017-09-14T04:35:58Z</dcterms:modified>
</cp:coreProperties>
</file>